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259" r:id="rId6"/>
    <p:sldId id="279" r:id="rId7"/>
    <p:sldId id="280" r:id="rId8"/>
    <p:sldId id="282" r:id="rId9"/>
    <p:sldId id="283" r:id="rId10"/>
    <p:sldId id="267" r:id="rId11"/>
    <p:sldId id="268" r:id="rId12"/>
    <p:sldId id="270" r:id="rId13"/>
    <p:sldId id="26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65" r:id="rId22"/>
    <p:sldId id="278" r:id="rId23"/>
    <p:sldId id="25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431F17"/>
    <a:srgbClr val="7CCBFF"/>
    <a:srgbClr val="FF2F00"/>
    <a:srgbClr val="A7FF00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8598D-85C4-4688-9F2D-D66909E27D12}" v="449" dt="2021-11-14T14:43:13.71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D948598D-85C4-4688-9F2D-D66909E27D12}"/>
    <pc:docChg chg="undo custSel addSld delSld modSld sldOrd">
      <pc:chgData name="Thomas Noordeloos" userId="df9f46e9-7760-4f6a-814f-9e8180d7b46a" providerId="ADAL" clId="{D948598D-85C4-4688-9F2D-D66909E27D12}" dt="2021-11-15T07:58:57.212" v="1450" actId="2165"/>
      <pc:docMkLst>
        <pc:docMk/>
      </pc:docMkLst>
      <pc:sldChg chg="del">
        <pc:chgData name="Thomas Noordeloos" userId="df9f46e9-7760-4f6a-814f-9e8180d7b46a" providerId="ADAL" clId="{D948598D-85C4-4688-9F2D-D66909E27D12}" dt="2021-11-12T11:59:48.229" v="0" actId="47"/>
        <pc:sldMkLst>
          <pc:docMk/>
          <pc:sldMk cId="2859079353" sldId="256"/>
        </pc:sldMkLst>
      </pc:sldChg>
      <pc:sldChg chg="modSp mod modAnim">
        <pc:chgData name="Thomas Noordeloos" userId="df9f46e9-7760-4f6a-814f-9e8180d7b46a" providerId="ADAL" clId="{D948598D-85C4-4688-9F2D-D66909E27D12}" dt="2021-11-14T14:43:13.710" v="1441" actId="20577"/>
        <pc:sldMkLst>
          <pc:docMk/>
          <pc:sldMk cId="4104890735" sldId="257"/>
        </pc:sldMkLst>
        <pc:spChg chg="mod">
          <ac:chgData name="Thomas Noordeloos" userId="df9f46e9-7760-4f6a-814f-9e8180d7b46a" providerId="ADAL" clId="{D948598D-85C4-4688-9F2D-D66909E27D12}" dt="2021-11-14T14:42:54.513" v="1405" actId="20577"/>
          <ac:spMkLst>
            <pc:docMk/>
            <pc:sldMk cId="4104890735" sldId="257"/>
            <ac:spMk id="4" creationId="{7E256807-68E5-45A0-8DD0-5696A7E4E94A}"/>
          </ac:spMkLst>
        </pc:spChg>
        <pc:spChg chg="mod">
          <ac:chgData name="Thomas Noordeloos" userId="df9f46e9-7760-4f6a-814f-9e8180d7b46a" providerId="ADAL" clId="{D948598D-85C4-4688-9F2D-D66909E27D12}" dt="2021-11-14T14:43:13.710" v="1441" actId="20577"/>
          <ac:spMkLst>
            <pc:docMk/>
            <pc:sldMk cId="4104890735" sldId="257"/>
            <ac:spMk id="12" creationId="{EEE98EE3-D401-45BE-9D47-6E80BEAC2669}"/>
          </ac:spMkLst>
        </pc:spChg>
      </pc:sldChg>
      <pc:sldChg chg="modSp mod">
        <pc:chgData name="Thomas Noordeloos" userId="df9f46e9-7760-4f6a-814f-9e8180d7b46a" providerId="ADAL" clId="{D948598D-85C4-4688-9F2D-D66909E27D12}" dt="2021-11-14T13:30:36.469" v="340" actId="313"/>
        <pc:sldMkLst>
          <pc:docMk/>
          <pc:sldMk cId="3034849042" sldId="259"/>
        </pc:sldMkLst>
        <pc:spChg chg="mod">
          <ac:chgData name="Thomas Noordeloos" userId="df9f46e9-7760-4f6a-814f-9e8180d7b46a" providerId="ADAL" clId="{D948598D-85C4-4688-9F2D-D66909E27D12}" dt="2021-11-12T12:00:41.875" v="3" actId="2711"/>
          <ac:spMkLst>
            <pc:docMk/>
            <pc:sldMk cId="3034849042" sldId="259"/>
            <ac:spMk id="4" creationId="{00000000-0000-0000-0000-000000000000}"/>
          </ac:spMkLst>
        </pc:spChg>
        <pc:spChg chg="mod">
          <ac:chgData name="Thomas Noordeloos" userId="df9f46e9-7760-4f6a-814f-9e8180d7b46a" providerId="ADAL" clId="{D948598D-85C4-4688-9F2D-D66909E27D12}" dt="2021-11-14T13:30:36.469" v="340" actId="313"/>
          <ac:spMkLst>
            <pc:docMk/>
            <pc:sldMk cId="3034849042" sldId="259"/>
            <ac:spMk id="5" creationId="{00000000-0000-0000-0000-000000000000}"/>
          </ac:spMkLst>
        </pc:spChg>
        <pc:picChg chg="mod">
          <ac:chgData name="Thomas Noordeloos" userId="df9f46e9-7760-4f6a-814f-9e8180d7b46a" providerId="ADAL" clId="{D948598D-85C4-4688-9F2D-D66909E27D12}" dt="2021-11-12T12:03:10.793" v="87" actId="1076"/>
          <ac:picMkLst>
            <pc:docMk/>
            <pc:sldMk cId="3034849042" sldId="259"/>
            <ac:picMk id="6" creationId="{00000000-0000-0000-0000-000000000000}"/>
          </ac:picMkLst>
        </pc:picChg>
      </pc:sldChg>
      <pc:sldChg chg="del">
        <pc:chgData name="Thomas Noordeloos" userId="df9f46e9-7760-4f6a-814f-9e8180d7b46a" providerId="ADAL" clId="{D948598D-85C4-4688-9F2D-D66909E27D12}" dt="2021-11-12T12:12:39.524" v="323" actId="47"/>
        <pc:sldMkLst>
          <pc:docMk/>
          <pc:sldMk cId="1447926400" sldId="260"/>
        </pc:sldMkLst>
      </pc:sldChg>
      <pc:sldChg chg="add">
        <pc:chgData name="Thomas Noordeloos" userId="df9f46e9-7760-4f6a-814f-9e8180d7b46a" providerId="ADAL" clId="{D948598D-85C4-4688-9F2D-D66909E27D12}" dt="2021-11-14T14:29:38.846" v="1313"/>
        <pc:sldMkLst>
          <pc:docMk/>
          <pc:sldMk cId="344424258" sldId="265"/>
        </pc:sldMkLst>
      </pc:sldChg>
      <pc:sldChg chg="addSp delSp modSp del mod delAnim modAnim">
        <pc:chgData name="Thomas Noordeloos" userId="df9f46e9-7760-4f6a-814f-9e8180d7b46a" providerId="ADAL" clId="{D948598D-85C4-4688-9F2D-D66909E27D12}" dt="2021-11-14T14:29:33.295" v="1312" actId="2696"/>
        <pc:sldMkLst>
          <pc:docMk/>
          <pc:sldMk cId="2569212203" sldId="265"/>
        </pc:sldMkLst>
        <pc:spChg chg="add del mod">
          <ac:chgData name="Thomas Noordeloos" userId="df9f46e9-7760-4f6a-814f-9e8180d7b46a" providerId="ADAL" clId="{D948598D-85C4-4688-9F2D-D66909E27D12}" dt="2021-11-12T12:11:37.019" v="311" actId="478"/>
          <ac:spMkLst>
            <pc:docMk/>
            <pc:sldMk cId="2569212203" sldId="265"/>
            <ac:spMk id="3" creationId="{3213A9D1-DDB9-47AA-8E11-6D9AE0123248}"/>
          </ac:spMkLst>
        </pc:spChg>
        <pc:spChg chg="mod">
          <ac:chgData name="Thomas Noordeloos" userId="df9f46e9-7760-4f6a-814f-9e8180d7b46a" providerId="ADAL" clId="{D948598D-85C4-4688-9F2D-D66909E27D12}" dt="2021-11-14T13:42:23.040" v="396" actId="404"/>
          <ac:spMkLst>
            <pc:docMk/>
            <pc:sldMk cId="2569212203" sldId="265"/>
            <ac:spMk id="4" creationId="{00000000-0000-0000-0000-000000000000}"/>
          </ac:spMkLst>
        </pc:spChg>
        <pc:spChg chg="add del mod">
          <ac:chgData name="Thomas Noordeloos" userId="df9f46e9-7760-4f6a-814f-9e8180d7b46a" providerId="ADAL" clId="{D948598D-85C4-4688-9F2D-D66909E27D12}" dt="2021-11-12T12:11:34.878" v="310" actId="478"/>
          <ac:spMkLst>
            <pc:docMk/>
            <pc:sldMk cId="2569212203" sldId="265"/>
            <ac:spMk id="5" creationId="{02A9175B-4992-4F91-B75A-E5F425050FD5}"/>
          </ac:spMkLst>
        </pc:spChg>
        <pc:spChg chg="del mod">
          <ac:chgData name="Thomas Noordeloos" userId="df9f46e9-7760-4f6a-814f-9e8180d7b46a" providerId="ADAL" clId="{D948598D-85C4-4688-9F2D-D66909E27D12}" dt="2021-11-12T12:11:33.381" v="309" actId="478"/>
          <ac:spMkLst>
            <pc:docMk/>
            <pc:sldMk cId="2569212203" sldId="265"/>
            <ac:spMk id="7" creationId="{00000000-0000-0000-0000-000000000000}"/>
          </ac:spMkLst>
        </pc:spChg>
        <pc:graphicFrameChg chg="add del mod">
          <ac:chgData name="Thomas Noordeloos" userId="df9f46e9-7760-4f6a-814f-9e8180d7b46a" providerId="ADAL" clId="{D948598D-85C4-4688-9F2D-D66909E27D12}" dt="2021-11-12T12:11:38.674" v="312" actId="478"/>
          <ac:graphicFrameMkLst>
            <pc:docMk/>
            <pc:sldMk cId="2569212203" sldId="265"/>
            <ac:graphicFrameMk id="6" creationId="{8CB2DF0F-532A-4D2B-B9D9-612C5F9C09D2}"/>
          </ac:graphicFrameMkLst>
        </pc:graphicFrameChg>
        <pc:graphicFrameChg chg="del modGraphic">
          <ac:chgData name="Thomas Noordeloos" userId="df9f46e9-7760-4f6a-814f-9e8180d7b46a" providerId="ADAL" clId="{D948598D-85C4-4688-9F2D-D66909E27D12}" dt="2021-11-12T12:04:02.830" v="130" actId="478"/>
          <ac:graphicFrameMkLst>
            <pc:docMk/>
            <pc:sldMk cId="2569212203" sldId="265"/>
            <ac:graphicFrameMk id="8" creationId="{00000000-0000-0000-0000-000000000000}"/>
          </ac:graphicFrameMkLst>
        </pc:graphicFrameChg>
        <pc:picChg chg="add mod">
          <ac:chgData name="Thomas Noordeloos" userId="df9f46e9-7760-4f6a-814f-9e8180d7b46a" providerId="ADAL" clId="{D948598D-85C4-4688-9F2D-D66909E27D12}" dt="2021-11-12T12:11:48.747" v="316" actId="1076"/>
          <ac:picMkLst>
            <pc:docMk/>
            <pc:sldMk cId="2569212203" sldId="265"/>
            <ac:picMk id="10" creationId="{3D22E4B6-844A-4C04-B9A3-2D56262F8797}"/>
          </ac:picMkLst>
        </pc:picChg>
        <pc:picChg chg="add mod">
          <ac:chgData name="Thomas Noordeloos" userId="df9f46e9-7760-4f6a-814f-9e8180d7b46a" providerId="ADAL" clId="{D948598D-85C4-4688-9F2D-D66909E27D12}" dt="2021-11-14T13:41:35.458" v="354" actId="1076"/>
          <ac:picMkLst>
            <pc:docMk/>
            <pc:sldMk cId="2569212203" sldId="265"/>
            <ac:picMk id="1026" creationId="{279753AE-48C2-4426-9B4D-01AA1F0D9190}"/>
          </ac:picMkLst>
        </pc:picChg>
      </pc:sldChg>
      <pc:sldChg chg="del">
        <pc:chgData name="Thomas Noordeloos" userId="df9f46e9-7760-4f6a-814f-9e8180d7b46a" providerId="ADAL" clId="{D948598D-85C4-4688-9F2D-D66909E27D12}" dt="2021-11-12T12:12:14.659" v="317" actId="47"/>
        <pc:sldMkLst>
          <pc:docMk/>
          <pc:sldMk cId="382168773" sldId="266"/>
        </pc:sldMkLst>
      </pc:sldChg>
      <pc:sldChg chg="addSp modSp mod">
        <pc:chgData name="Thomas Noordeloos" userId="df9f46e9-7760-4f6a-814f-9e8180d7b46a" providerId="ADAL" clId="{D948598D-85C4-4688-9F2D-D66909E27D12}" dt="2021-11-14T14:32:22.270" v="1360" actId="207"/>
        <pc:sldMkLst>
          <pc:docMk/>
          <pc:sldMk cId="1966890979" sldId="267"/>
        </pc:sldMkLst>
        <pc:spChg chg="add mod">
          <ac:chgData name="Thomas Noordeloos" userId="df9f46e9-7760-4f6a-814f-9e8180d7b46a" providerId="ADAL" clId="{D948598D-85C4-4688-9F2D-D66909E27D12}" dt="2021-11-14T14:32:22.270" v="1360" actId="207"/>
          <ac:spMkLst>
            <pc:docMk/>
            <pc:sldMk cId="1966890979" sldId="267"/>
            <ac:spMk id="3" creationId="{78AEC3CF-9539-45D6-81DB-850F2049DA54}"/>
          </ac:spMkLst>
        </pc:spChg>
        <pc:picChg chg="mod">
          <ac:chgData name="Thomas Noordeloos" userId="df9f46e9-7760-4f6a-814f-9e8180d7b46a" providerId="ADAL" clId="{D948598D-85C4-4688-9F2D-D66909E27D12}" dt="2021-11-14T14:31:27.806" v="1317" actId="1076"/>
          <ac:picMkLst>
            <pc:docMk/>
            <pc:sldMk cId="1966890979" sldId="267"/>
            <ac:picMk id="4" creationId="{00000000-0000-0000-0000-000000000000}"/>
          </ac:picMkLst>
        </pc:picChg>
      </pc:sldChg>
      <pc:sldChg chg="modSp mod ord">
        <pc:chgData name="Thomas Noordeloos" userId="df9f46e9-7760-4f6a-814f-9e8180d7b46a" providerId="ADAL" clId="{D948598D-85C4-4688-9F2D-D66909E27D12}" dt="2021-11-12T12:12:36.483" v="322"/>
        <pc:sldMkLst>
          <pc:docMk/>
          <pc:sldMk cId="811532886" sldId="268"/>
        </pc:sldMkLst>
        <pc:picChg chg="mod">
          <ac:chgData name="Thomas Noordeloos" userId="df9f46e9-7760-4f6a-814f-9e8180d7b46a" providerId="ADAL" clId="{D948598D-85C4-4688-9F2D-D66909E27D12}" dt="2021-11-12T12:12:31.395" v="320" actId="1076"/>
          <ac:picMkLst>
            <pc:docMk/>
            <pc:sldMk cId="811532886" sldId="268"/>
            <ac:picMk id="4" creationId="{00000000-0000-0000-0000-000000000000}"/>
          </ac:picMkLst>
        </pc:picChg>
      </pc:sldChg>
      <pc:sldChg chg="modSp mod">
        <pc:chgData name="Thomas Noordeloos" userId="df9f46e9-7760-4f6a-814f-9e8180d7b46a" providerId="ADAL" clId="{D948598D-85C4-4688-9F2D-D66909E27D12}" dt="2021-11-12T12:12:53.139" v="325" actId="1076"/>
        <pc:sldMkLst>
          <pc:docMk/>
          <pc:sldMk cId="1452991999" sldId="269"/>
        </pc:sldMkLst>
        <pc:picChg chg="mod">
          <ac:chgData name="Thomas Noordeloos" userId="df9f46e9-7760-4f6a-814f-9e8180d7b46a" providerId="ADAL" clId="{D948598D-85C4-4688-9F2D-D66909E27D12}" dt="2021-11-12T12:12:53.139" v="325" actId="1076"/>
          <ac:picMkLst>
            <pc:docMk/>
            <pc:sldMk cId="1452991999" sldId="269"/>
            <ac:picMk id="2" creationId="{00000000-0000-0000-0000-000000000000}"/>
          </ac:picMkLst>
        </pc:picChg>
      </pc:sldChg>
      <pc:sldChg chg="addSp delSp modSp mod ord">
        <pc:chgData name="Thomas Noordeloos" userId="df9f46e9-7760-4f6a-814f-9e8180d7b46a" providerId="ADAL" clId="{D948598D-85C4-4688-9F2D-D66909E27D12}" dt="2021-11-14T14:41:07.332" v="1378"/>
        <pc:sldMkLst>
          <pc:docMk/>
          <pc:sldMk cId="1087847919" sldId="270"/>
        </pc:sldMkLst>
        <pc:picChg chg="del mod">
          <ac:chgData name="Thomas Noordeloos" userId="df9f46e9-7760-4f6a-814f-9e8180d7b46a" providerId="ADAL" clId="{D948598D-85C4-4688-9F2D-D66909E27D12}" dt="2021-11-14T14:38:23.667" v="1361" actId="478"/>
          <ac:picMkLst>
            <pc:docMk/>
            <pc:sldMk cId="1087847919" sldId="270"/>
            <ac:picMk id="2" creationId="{00000000-0000-0000-0000-000000000000}"/>
          </ac:picMkLst>
        </pc:picChg>
        <pc:picChg chg="add mod">
          <ac:chgData name="Thomas Noordeloos" userId="df9f46e9-7760-4f6a-814f-9e8180d7b46a" providerId="ADAL" clId="{D948598D-85C4-4688-9F2D-D66909E27D12}" dt="2021-11-14T14:40:54.593" v="1376" actId="1076"/>
          <ac:picMkLst>
            <pc:docMk/>
            <pc:sldMk cId="1087847919" sldId="270"/>
            <ac:picMk id="4" creationId="{66DE99D0-9C89-456F-9013-FE859C1E8729}"/>
          </ac:picMkLst>
        </pc:picChg>
        <pc:picChg chg="add mod">
          <ac:chgData name="Thomas Noordeloos" userId="df9f46e9-7760-4f6a-814f-9e8180d7b46a" providerId="ADAL" clId="{D948598D-85C4-4688-9F2D-D66909E27D12}" dt="2021-11-14T14:40:54.593" v="1376" actId="1076"/>
          <ac:picMkLst>
            <pc:docMk/>
            <pc:sldMk cId="1087847919" sldId="270"/>
            <ac:picMk id="6" creationId="{B8F7EFC1-9A77-45C0-83FA-3C9D1DE533B3}"/>
          </ac:picMkLst>
        </pc:picChg>
      </pc:sldChg>
      <pc:sldChg chg="modSp del mod">
        <pc:chgData name="Thomas Noordeloos" userId="df9f46e9-7760-4f6a-814f-9e8180d7b46a" providerId="ADAL" clId="{D948598D-85C4-4688-9F2D-D66909E27D12}" dt="2021-11-14T14:41:20.081" v="1379" actId="47"/>
        <pc:sldMkLst>
          <pc:docMk/>
          <pc:sldMk cId="267667330" sldId="271"/>
        </pc:sldMkLst>
        <pc:picChg chg="mod">
          <ac:chgData name="Thomas Noordeloos" userId="df9f46e9-7760-4f6a-814f-9e8180d7b46a" providerId="ADAL" clId="{D948598D-85C4-4688-9F2D-D66909E27D12}" dt="2021-11-12T12:13:07.083" v="327" actId="1076"/>
          <ac:picMkLst>
            <pc:docMk/>
            <pc:sldMk cId="267667330" sldId="271"/>
            <ac:picMk id="2" creationId="{00000000-0000-0000-0000-000000000000}"/>
          </ac:picMkLst>
        </pc:picChg>
      </pc:sldChg>
      <pc:sldChg chg="modSp">
        <pc:chgData name="Thomas Noordeloos" userId="df9f46e9-7760-4f6a-814f-9e8180d7b46a" providerId="ADAL" clId="{D948598D-85C4-4688-9F2D-D66909E27D12}" dt="2021-11-12T12:13:12.202" v="328" actId="1076"/>
        <pc:sldMkLst>
          <pc:docMk/>
          <pc:sldMk cId="2180296653" sldId="272"/>
        </pc:sldMkLst>
        <pc:grpChg chg="mod">
          <ac:chgData name="Thomas Noordeloos" userId="df9f46e9-7760-4f6a-814f-9e8180d7b46a" providerId="ADAL" clId="{D948598D-85C4-4688-9F2D-D66909E27D12}" dt="2021-11-12T12:13:12.202" v="328" actId="1076"/>
          <ac:grpSpMkLst>
            <pc:docMk/>
            <pc:sldMk cId="2180296653" sldId="272"/>
            <ac:grpSpMk id="3" creationId="{EC3C8CDD-84FE-4E67-80BA-EF9C56964593}"/>
          </ac:grpSpMkLst>
        </pc:grpChg>
        <pc:picChg chg="mod">
          <ac:chgData name="Thomas Noordeloos" userId="df9f46e9-7760-4f6a-814f-9e8180d7b46a" providerId="ADAL" clId="{D948598D-85C4-4688-9F2D-D66909E27D12}" dt="2021-11-12T12:13:12.202" v="328" actId="1076"/>
          <ac:picMkLst>
            <pc:docMk/>
            <pc:sldMk cId="2180296653" sldId="272"/>
            <ac:picMk id="2" creationId="{00000000-0000-0000-0000-000000000000}"/>
          </ac:picMkLst>
        </pc:picChg>
        <pc:picChg chg="mod">
          <ac:chgData name="Thomas Noordeloos" userId="df9f46e9-7760-4f6a-814f-9e8180d7b46a" providerId="ADAL" clId="{D948598D-85C4-4688-9F2D-D66909E27D12}" dt="2021-11-12T12:13:12.202" v="328" actId="1076"/>
          <ac:picMkLst>
            <pc:docMk/>
            <pc:sldMk cId="2180296653" sldId="272"/>
            <ac:picMk id="2050" creationId="{8C8029BF-610A-4150-B85D-DFD626254E58}"/>
          </ac:picMkLst>
        </pc:picChg>
      </pc:sldChg>
      <pc:sldChg chg="modSp mod">
        <pc:chgData name="Thomas Noordeloos" userId="df9f46e9-7760-4f6a-814f-9e8180d7b46a" providerId="ADAL" clId="{D948598D-85C4-4688-9F2D-D66909E27D12}" dt="2021-11-12T12:13:29.107" v="333" actId="1076"/>
        <pc:sldMkLst>
          <pc:docMk/>
          <pc:sldMk cId="1287134336" sldId="273"/>
        </pc:sldMkLst>
        <pc:picChg chg="mod">
          <ac:chgData name="Thomas Noordeloos" userId="df9f46e9-7760-4f6a-814f-9e8180d7b46a" providerId="ADAL" clId="{D948598D-85C4-4688-9F2D-D66909E27D12}" dt="2021-11-12T12:13:29.107" v="333" actId="1076"/>
          <ac:picMkLst>
            <pc:docMk/>
            <pc:sldMk cId="1287134336" sldId="273"/>
            <ac:picMk id="2" creationId="{00000000-0000-0000-0000-000000000000}"/>
          </ac:picMkLst>
        </pc:picChg>
      </pc:sldChg>
      <pc:sldChg chg="modSp mod">
        <pc:chgData name="Thomas Noordeloos" userId="df9f46e9-7760-4f6a-814f-9e8180d7b46a" providerId="ADAL" clId="{D948598D-85C4-4688-9F2D-D66909E27D12}" dt="2021-11-14T14:41:49.050" v="1381" actId="1076"/>
        <pc:sldMkLst>
          <pc:docMk/>
          <pc:sldMk cId="3690813373" sldId="274"/>
        </pc:sldMkLst>
        <pc:picChg chg="mod">
          <ac:chgData name="Thomas Noordeloos" userId="df9f46e9-7760-4f6a-814f-9e8180d7b46a" providerId="ADAL" clId="{D948598D-85C4-4688-9F2D-D66909E27D12}" dt="2021-11-14T14:41:49.050" v="1381" actId="1076"/>
          <ac:picMkLst>
            <pc:docMk/>
            <pc:sldMk cId="3690813373" sldId="274"/>
            <ac:picMk id="3" creationId="{00000000-0000-0000-0000-000000000000}"/>
          </ac:picMkLst>
        </pc:picChg>
      </pc:sldChg>
      <pc:sldChg chg="modSp mod">
        <pc:chgData name="Thomas Noordeloos" userId="df9f46e9-7760-4f6a-814f-9e8180d7b46a" providerId="ADAL" clId="{D948598D-85C4-4688-9F2D-D66909E27D12}" dt="2021-11-14T14:42:03.964" v="1385" actId="1076"/>
        <pc:sldMkLst>
          <pc:docMk/>
          <pc:sldMk cId="2924616335" sldId="275"/>
        </pc:sldMkLst>
        <pc:picChg chg="mod">
          <ac:chgData name="Thomas Noordeloos" userId="df9f46e9-7760-4f6a-814f-9e8180d7b46a" providerId="ADAL" clId="{D948598D-85C4-4688-9F2D-D66909E27D12}" dt="2021-11-14T14:42:03.964" v="1385" actId="1076"/>
          <ac:picMkLst>
            <pc:docMk/>
            <pc:sldMk cId="2924616335" sldId="275"/>
            <ac:picMk id="2" creationId="{00000000-0000-0000-0000-000000000000}"/>
          </ac:picMkLst>
        </pc:picChg>
      </pc:sldChg>
      <pc:sldChg chg="modSp mod">
        <pc:chgData name="Thomas Noordeloos" userId="df9f46e9-7760-4f6a-814f-9e8180d7b46a" providerId="ADAL" clId="{D948598D-85C4-4688-9F2D-D66909E27D12}" dt="2021-11-12T12:13:48.642" v="336" actId="1076"/>
        <pc:sldMkLst>
          <pc:docMk/>
          <pc:sldMk cId="1699396055" sldId="277"/>
        </pc:sldMkLst>
        <pc:picChg chg="mod">
          <ac:chgData name="Thomas Noordeloos" userId="df9f46e9-7760-4f6a-814f-9e8180d7b46a" providerId="ADAL" clId="{D948598D-85C4-4688-9F2D-D66909E27D12}" dt="2021-11-12T12:13:48.642" v="336" actId="1076"/>
          <ac:picMkLst>
            <pc:docMk/>
            <pc:sldMk cId="1699396055" sldId="277"/>
            <ac:picMk id="2" creationId="{00000000-0000-0000-0000-000000000000}"/>
          </ac:picMkLst>
        </pc:picChg>
      </pc:sldChg>
      <pc:sldChg chg="add">
        <pc:chgData name="Thomas Noordeloos" userId="df9f46e9-7760-4f6a-814f-9e8180d7b46a" providerId="ADAL" clId="{D948598D-85C4-4688-9F2D-D66909E27D12}" dt="2021-11-14T14:29:38.846" v="1313"/>
        <pc:sldMkLst>
          <pc:docMk/>
          <pc:sldMk cId="1380380330" sldId="278"/>
        </pc:sldMkLst>
      </pc:sldChg>
      <pc:sldChg chg="addSp delSp modSp add del mod">
        <pc:chgData name="Thomas Noordeloos" userId="df9f46e9-7760-4f6a-814f-9e8180d7b46a" providerId="ADAL" clId="{D948598D-85C4-4688-9F2D-D66909E27D12}" dt="2021-11-14T14:29:33.295" v="1312" actId="2696"/>
        <pc:sldMkLst>
          <pc:docMk/>
          <pc:sldMk cId="2026004220" sldId="278"/>
        </pc:sldMkLst>
        <pc:spChg chg="add del mod">
          <ac:chgData name="Thomas Noordeloos" userId="df9f46e9-7760-4f6a-814f-9e8180d7b46a" providerId="ADAL" clId="{D948598D-85C4-4688-9F2D-D66909E27D12}" dt="2021-11-14T13:42:44.438" v="400" actId="478"/>
          <ac:spMkLst>
            <pc:docMk/>
            <pc:sldMk cId="2026004220" sldId="278"/>
            <ac:spMk id="3" creationId="{428DD30D-8D2B-4C34-8672-EBE9ACA7BB62}"/>
          </ac:spMkLst>
        </pc:spChg>
        <pc:spChg chg="del">
          <ac:chgData name="Thomas Noordeloos" userId="df9f46e9-7760-4f6a-814f-9e8180d7b46a" providerId="ADAL" clId="{D948598D-85C4-4688-9F2D-D66909E27D12}" dt="2021-11-14T13:42:33.854" v="397" actId="478"/>
          <ac:spMkLst>
            <pc:docMk/>
            <pc:sldMk cId="2026004220" sldId="278"/>
            <ac:spMk id="4" creationId="{00000000-0000-0000-0000-000000000000}"/>
          </ac:spMkLst>
        </pc:spChg>
        <pc:spChg chg="mod">
          <ac:chgData name="Thomas Noordeloos" userId="df9f46e9-7760-4f6a-814f-9e8180d7b46a" providerId="ADAL" clId="{D948598D-85C4-4688-9F2D-D66909E27D12}" dt="2021-11-14T13:44:02.204" v="408" actId="1076"/>
          <ac:spMkLst>
            <pc:docMk/>
            <pc:sldMk cId="2026004220" sldId="278"/>
            <ac:spMk id="5" creationId="{02A9175B-4992-4F91-B75A-E5F425050FD5}"/>
          </ac:spMkLst>
        </pc:spChg>
        <pc:spChg chg="del">
          <ac:chgData name="Thomas Noordeloos" userId="df9f46e9-7760-4f6a-814f-9e8180d7b46a" providerId="ADAL" clId="{D948598D-85C4-4688-9F2D-D66909E27D12}" dt="2021-11-14T13:42:47.459" v="401" actId="478"/>
          <ac:spMkLst>
            <pc:docMk/>
            <pc:sldMk cId="2026004220" sldId="278"/>
            <ac:spMk id="7" creationId="{00000000-0000-0000-0000-000000000000}"/>
          </ac:spMkLst>
        </pc:spChg>
        <pc:spChg chg="add mod">
          <ac:chgData name="Thomas Noordeloos" userId="df9f46e9-7760-4f6a-814f-9e8180d7b46a" providerId="ADAL" clId="{D948598D-85C4-4688-9F2D-D66909E27D12}" dt="2021-11-14T13:42:48.338" v="402"/>
          <ac:spMkLst>
            <pc:docMk/>
            <pc:sldMk cId="2026004220" sldId="278"/>
            <ac:spMk id="8" creationId="{60791D3B-664F-42DC-805B-A376C221DF15}"/>
          </ac:spMkLst>
        </pc:spChg>
        <pc:graphicFrameChg chg="mod">
          <ac:chgData name="Thomas Noordeloos" userId="df9f46e9-7760-4f6a-814f-9e8180d7b46a" providerId="ADAL" clId="{D948598D-85C4-4688-9F2D-D66909E27D12}" dt="2021-11-14T13:43:49.825" v="407" actId="1076"/>
          <ac:graphicFrameMkLst>
            <pc:docMk/>
            <pc:sldMk cId="2026004220" sldId="278"/>
            <ac:graphicFrameMk id="6" creationId="{8CB2DF0F-532A-4D2B-B9D9-612C5F9C09D2}"/>
          </ac:graphicFrameMkLst>
        </pc:graphicFrameChg>
      </pc:sldChg>
      <pc:sldChg chg="add del">
        <pc:chgData name="Thomas Noordeloos" userId="df9f46e9-7760-4f6a-814f-9e8180d7b46a" providerId="ADAL" clId="{D948598D-85C4-4688-9F2D-D66909E27D12}" dt="2021-11-14T13:42:35.608" v="399"/>
        <pc:sldMkLst>
          <pc:docMk/>
          <pc:sldMk cId="2216624430" sldId="279"/>
        </pc:sldMkLst>
      </pc:sldChg>
      <pc:sldChg chg="addSp delSp modSp new mod modAnim">
        <pc:chgData name="Thomas Noordeloos" userId="df9f46e9-7760-4f6a-814f-9e8180d7b46a" providerId="ADAL" clId="{D948598D-85C4-4688-9F2D-D66909E27D12}" dt="2021-11-14T13:59:04.745" v="471"/>
        <pc:sldMkLst>
          <pc:docMk/>
          <pc:sldMk cId="3329225065" sldId="279"/>
        </pc:sldMkLst>
        <pc:spChg chg="del mod">
          <ac:chgData name="Thomas Noordeloos" userId="df9f46e9-7760-4f6a-814f-9e8180d7b46a" providerId="ADAL" clId="{D948598D-85C4-4688-9F2D-D66909E27D12}" dt="2021-11-14T13:45:00.127" v="415" actId="478"/>
          <ac:spMkLst>
            <pc:docMk/>
            <pc:sldMk cId="3329225065" sldId="279"/>
            <ac:spMk id="2" creationId="{831F8603-B68C-4E7F-B14E-89C95C16AFF7}"/>
          </ac:spMkLst>
        </pc:spChg>
        <pc:spChg chg="del">
          <ac:chgData name="Thomas Noordeloos" userId="df9f46e9-7760-4f6a-814f-9e8180d7b46a" providerId="ADAL" clId="{D948598D-85C4-4688-9F2D-D66909E27D12}" dt="2021-11-14T13:45:15.945" v="418" actId="478"/>
          <ac:spMkLst>
            <pc:docMk/>
            <pc:sldMk cId="3329225065" sldId="279"/>
            <ac:spMk id="3" creationId="{1C547922-634D-4FD1-AFDA-5A79C88DE4E9}"/>
          </ac:spMkLst>
        </pc:spChg>
        <pc:spChg chg="add del mod">
          <ac:chgData name="Thomas Noordeloos" userId="df9f46e9-7760-4f6a-814f-9e8180d7b46a" providerId="ADAL" clId="{D948598D-85C4-4688-9F2D-D66909E27D12}" dt="2021-11-14T13:45:03.436" v="416" actId="478"/>
          <ac:spMkLst>
            <pc:docMk/>
            <pc:sldMk cId="3329225065" sldId="279"/>
            <ac:spMk id="5" creationId="{56D0EAAC-BF32-440B-BE27-C89CD3CAA78E}"/>
          </ac:spMkLst>
        </pc:spChg>
        <pc:spChg chg="add mod">
          <ac:chgData name="Thomas Noordeloos" userId="df9f46e9-7760-4f6a-814f-9e8180d7b46a" providerId="ADAL" clId="{D948598D-85C4-4688-9F2D-D66909E27D12}" dt="2021-11-14T13:45:09.189" v="417"/>
          <ac:spMkLst>
            <pc:docMk/>
            <pc:sldMk cId="3329225065" sldId="279"/>
            <ac:spMk id="6" creationId="{88800D0D-C424-46CE-9AF3-4E27F2A9B476}"/>
          </ac:spMkLst>
        </pc:spChg>
        <pc:picChg chg="add del mod">
          <ac:chgData name="Thomas Noordeloos" userId="df9f46e9-7760-4f6a-814f-9e8180d7b46a" providerId="ADAL" clId="{D948598D-85C4-4688-9F2D-D66909E27D12}" dt="2021-11-14T13:47:47.770" v="424" actId="478"/>
          <ac:picMkLst>
            <pc:docMk/>
            <pc:sldMk cId="3329225065" sldId="279"/>
            <ac:picMk id="2050" creationId="{2BAAAB04-0D8E-4BB0-97C4-00398AB26BBA}"/>
          </ac:picMkLst>
        </pc:picChg>
        <pc:picChg chg="add del mod">
          <ac:chgData name="Thomas Noordeloos" userId="df9f46e9-7760-4f6a-814f-9e8180d7b46a" providerId="ADAL" clId="{D948598D-85C4-4688-9F2D-D66909E27D12}" dt="2021-11-14T13:53:01.673" v="443" actId="478"/>
          <ac:picMkLst>
            <pc:docMk/>
            <pc:sldMk cId="3329225065" sldId="279"/>
            <ac:picMk id="2052" creationId="{05BC4CF2-B7DF-4750-8B4C-DC6256DB47EE}"/>
          </ac:picMkLst>
        </pc:picChg>
        <pc:picChg chg="add del mod">
          <ac:chgData name="Thomas Noordeloos" userId="df9f46e9-7760-4f6a-814f-9e8180d7b46a" providerId="ADAL" clId="{D948598D-85C4-4688-9F2D-D66909E27D12}" dt="2021-11-14T13:51:38.360" v="435" actId="478"/>
          <ac:picMkLst>
            <pc:docMk/>
            <pc:sldMk cId="3329225065" sldId="279"/>
            <ac:picMk id="2054" creationId="{7563D260-34FA-451F-BFCA-41E9DB3B82A2}"/>
          </ac:picMkLst>
        </pc:picChg>
        <pc:picChg chg="add mod">
          <ac:chgData name="Thomas Noordeloos" userId="df9f46e9-7760-4f6a-814f-9e8180d7b46a" providerId="ADAL" clId="{D948598D-85C4-4688-9F2D-D66909E27D12}" dt="2021-11-14T13:58:46.610" v="469" actId="1440"/>
          <ac:picMkLst>
            <pc:docMk/>
            <pc:sldMk cId="3329225065" sldId="279"/>
            <ac:picMk id="2056" creationId="{AB2D1155-6EC2-475C-B4E7-D4C6546E7811}"/>
          </ac:picMkLst>
        </pc:picChg>
        <pc:picChg chg="add mod">
          <ac:chgData name="Thomas Noordeloos" userId="df9f46e9-7760-4f6a-814f-9e8180d7b46a" providerId="ADAL" clId="{D948598D-85C4-4688-9F2D-D66909E27D12}" dt="2021-11-14T13:58:46.610" v="469" actId="1440"/>
          <ac:picMkLst>
            <pc:docMk/>
            <pc:sldMk cId="3329225065" sldId="279"/>
            <ac:picMk id="2058" creationId="{5D5D858B-9698-4BEC-AD07-86E86DE26C8F}"/>
          </ac:picMkLst>
        </pc:picChg>
        <pc:picChg chg="add del mod">
          <ac:chgData name="Thomas Noordeloos" userId="df9f46e9-7760-4f6a-814f-9e8180d7b46a" providerId="ADAL" clId="{D948598D-85C4-4688-9F2D-D66909E27D12}" dt="2021-11-14T13:58:02.441" v="458" actId="478"/>
          <ac:picMkLst>
            <pc:docMk/>
            <pc:sldMk cId="3329225065" sldId="279"/>
            <ac:picMk id="2060" creationId="{5B01B3B1-DAF3-44ED-908B-0D700A23F82B}"/>
          </ac:picMkLst>
        </pc:picChg>
        <pc:picChg chg="add mod">
          <ac:chgData name="Thomas Noordeloos" userId="df9f46e9-7760-4f6a-814f-9e8180d7b46a" providerId="ADAL" clId="{D948598D-85C4-4688-9F2D-D66909E27D12}" dt="2021-11-14T13:58:46.610" v="469" actId="1440"/>
          <ac:picMkLst>
            <pc:docMk/>
            <pc:sldMk cId="3329225065" sldId="279"/>
            <ac:picMk id="2062" creationId="{94E06450-244B-4361-B2ED-54BE74160219}"/>
          </ac:picMkLst>
        </pc:picChg>
      </pc:sldChg>
      <pc:sldChg chg="addSp delSp modSp add mod delAnim modAnim">
        <pc:chgData name="Thomas Noordeloos" userId="df9f46e9-7760-4f6a-814f-9e8180d7b46a" providerId="ADAL" clId="{D948598D-85C4-4688-9F2D-D66909E27D12}" dt="2021-11-14T14:05:41.082" v="558"/>
        <pc:sldMkLst>
          <pc:docMk/>
          <pc:sldMk cId="2016230649" sldId="280"/>
        </pc:sldMkLst>
        <pc:spChg chg="add mod">
          <ac:chgData name="Thomas Noordeloos" userId="df9f46e9-7760-4f6a-814f-9e8180d7b46a" providerId="ADAL" clId="{D948598D-85C4-4688-9F2D-D66909E27D12}" dt="2021-11-14T14:00:06.786" v="475" actId="1076"/>
          <ac:spMkLst>
            <pc:docMk/>
            <pc:sldMk cId="2016230649" sldId="280"/>
            <ac:spMk id="7" creationId="{031307DC-7E81-4E76-90A6-92E987360571}"/>
          </ac:spMkLst>
        </pc:spChg>
        <pc:spChg chg="add mod">
          <ac:chgData name="Thomas Noordeloos" userId="df9f46e9-7760-4f6a-814f-9e8180d7b46a" providerId="ADAL" clId="{D948598D-85C4-4688-9F2D-D66909E27D12}" dt="2021-11-14T14:02:44.324" v="510" actId="5793"/>
          <ac:spMkLst>
            <pc:docMk/>
            <pc:sldMk cId="2016230649" sldId="280"/>
            <ac:spMk id="8" creationId="{B992FB02-001E-4C3A-B45B-4F2FB80E2422}"/>
          </ac:spMkLst>
        </pc:spChg>
        <pc:spChg chg="add mod">
          <ac:chgData name="Thomas Noordeloos" userId="df9f46e9-7760-4f6a-814f-9e8180d7b46a" providerId="ADAL" clId="{D948598D-85C4-4688-9F2D-D66909E27D12}" dt="2021-11-14T14:05:32.927" v="557" actId="1076"/>
          <ac:spMkLst>
            <pc:docMk/>
            <pc:sldMk cId="2016230649" sldId="280"/>
            <ac:spMk id="12" creationId="{6383E199-A13D-4976-A034-9CE32AEF8DF1}"/>
          </ac:spMkLst>
        </pc:spChg>
        <pc:graphicFrameChg chg="add del mod modGraphic">
          <ac:chgData name="Thomas Noordeloos" userId="df9f46e9-7760-4f6a-814f-9e8180d7b46a" providerId="ADAL" clId="{D948598D-85C4-4688-9F2D-D66909E27D12}" dt="2021-11-14T14:02:25.051" v="506" actId="478"/>
          <ac:graphicFrameMkLst>
            <pc:docMk/>
            <pc:sldMk cId="2016230649" sldId="280"/>
            <ac:graphicFrameMk id="2" creationId="{AFC47F02-1CD8-4544-91E3-62A02726EEE4}"/>
          </ac:graphicFrameMkLst>
        </pc:graphicFrameChg>
        <pc:graphicFrameChg chg="add mod modGraphic">
          <ac:chgData name="Thomas Noordeloos" userId="df9f46e9-7760-4f6a-814f-9e8180d7b46a" providerId="ADAL" clId="{D948598D-85C4-4688-9F2D-D66909E27D12}" dt="2021-11-14T14:02:38.085" v="509" actId="20577"/>
          <ac:graphicFrameMkLst>
            <pc:docMk/>
            <pc:sldMk cId="2016230649" sldId="280"/>
            <ac:graphicFrameMk id="9" creationId="{A65062E6-64A9-45F2-B686-2081BEFEECD0}"/>
          </ac:graphicFrameMkLst>
        </pc:graphicFrameChg>
        <pc:picChg chg="del">
          <ac:chgData name="Thomas Noordeloos" userId="df9f46e9-7760-4f6a-814f-9e8180d7b46a" providerId="ADAL" clId="{D948598D-85C4-4688-9F2D-D66909E27D12}" dt="2021-11-14T13:59:57.215" v="473" actId="478"/>
          <ac:picMkLst>
            <pc:docMk/>
            <pc:sldMk cId="2016230649" sldId="280"/>
            <ac:picMk id="2056" creationId="{AB2D1155-6EC2-475C-B4E7-D4C6546E7811}"/>
          </ac:picMkLst>
        </pc:picChg>
        <pc:picChg chg="del">
          <ac:chgData name="Thomas Noordeloos" userId="df9f46e9-7760-4f6a-814f-9e8180d7b46a" providerId="ADAL" clId="{D948598D-85C4-4688-9F2D-D66909E27D12}" dt="2021-11-14T13:59:57.215" v="473" actId="478"/>
          <ac:picMkLst>
            <pc:docMk/>
            <pc:sldMk cId="2016230649" sldId="280"/>
            <ac:picMk id="2058" creationId="{5D5D858B-9698-4BEC-AD07-86E86DE26C8F}"/>
          </ac:picMkLst>
        </pc:picChg>
        <pc:picChg chg="del">
          <ac:chgData name="Thomas Noordeloos" userId="df9f46e9-7760-4f6a-814f-9e8180d7b46a" providerId="ADAL" clId="{D948598D-85C4-4688-9F2D-D66909E27D12}" dt="2021-11-14T13:59:57.215" v="473" actId="478"/>
          <ac:picMkLst>
            <pc:docMk/>
            <pc:sldMk cId="2016230649" sldId="280"/>
            <ac:picMk id="2062" creationId="{94E06450-244B-4361-B2ED-54BE74160219}"/>
          </ac:picMkLst>
        </pc:picChg>
        <pc:picChg chg="add mod">
          <ac:chgData name="Thomas Noordeloos" userId="df9f46e9-7760-4f6a-814f-9e8180d7b46a" providerId="ADAL" clId="{D948598D-85C4-4688-9F2D-D66909E27D12}" dt="2021-11-14T14:04:21.264" v="515" actId="1076"/>
          <ac:picMkLst>
            <pc:docMk/>
            <pc:sldMk cId="2016230649" sldId="280"/>
            <ac:picMk id="4098" creationId="{D6950E16-E6EE-4327-A2E8-77FE3851EE42}"/>
          </ac:picMkLst>
        </pc:picChg>
      </pc:sldChg>
      <pc:sldChg chg="add del">
        <pc:chgData name="Thomas Noordeloos" userId="df9f46e9-7760-4f6a-814f-9e8180d7b46a" providerId="ADAL" clId="{D948598D-85C4-4688-9F2D-D66909E27D12}" dt="2021-11-14T14:07:18.693" v="561" actId="47"/>
        <pc:sldMkLst>
          <pc:docMk/>
          <pc:sldMk cId="556850505" sldId="281"/>
        </pc:sldMkLst>
      </pc:sldChg>
      <pc:sldChg chg="addSp delSp modSp add mod delAnim modAnim">
        <pc:chgData name="Thomas Noordeloos" userId="df9f46e9-7760-4f6a-814f-9e8180d7b46a" providerId="ADAL" clId="{D948598D-85C4-4688-9F2D-D66909E27D12}" dt="2021-11-14T14:30:02.904" v="1314" actId="208"/>
        <pc:sldMkLst>
          <pc:docMk/>
          <pc:sldMk cId="743765552" sldId="282"/>
        </pc:sldMkLst>
        <pc:spChg chg="del">
          <ac:chgData name="Thomas Noordeloos" userId="df9f46e9-7760-4f6a-814f-9e8180d7b46a" providerId="ADAL" clId="{D948598D-85C4-4688-9F2D-D66909E27D12}" dt="2021-11-14T14:07:24.885" v="562" actId="478"/>
          <ac:spMkLst>
            <pc:docMk/>
            <pc:sldMk cId="743765552" sldId="282"/>
            <ac:spMk id="7" creationId="{031307DC-7E81-4E76-90A6-92E987360571}"/>
          </ac:spMkLst>
        </pc:spChg>
        <pc:spChg chg="add mod">
          <ac:chgData name="Thomas Noordeloos" userId="df9f46e9-7760-4f6a-814f-9e8180d7b46a" providerId="ADAL" clId="{D948598D-85C4-4688-9F2D-D66909E27D12}" dt="2021-11-14T14:07:44.114" v="570" actId="1076"/>
          <ac:spMkLst>
            <pc:docMk/>
            <pc:sldMk cId="743765552" sldId="282"/>
            <ac:spMk id="10" creationId="{D2417D5B-E1D7-4138-B66B-08BFA0C0AD5E}"/>
          </ac:spMkLst>
        </pc:spChg>
        <pc:spChg chg="add mod">
          <ac:chgData name="Thomas Noordeloos" userId="df9f46e9-7760-4f6a-814f-9e8180d7b46a" providerId="ADAL" clId="{D948598D-85C4-4688-9F2D-D66909E27D12}" dt="2021-11-14T14:30:02.904" v="1314" actId="208"/>
          <ac:spMkLst>
            <pc:docMk/>
            <pc:sldMk cId="743765552" sldId="282"/>
            <ac:spMk id="11" creationId="{82C61E2C-FADB-4E51-B79E-A490A0B86853}"/>
          </ac:spMkLst>
        </pc:spChg>
        <pc:spChg chg="del mod">
          <ac:chgData name="Thomas Noordeloos" userId="df9f46e9-7760-4f6a-814f-9e8180d7b46a" providerId="ADAL" clId="{D948598D-85C4-4688-9F2D-D66909E27D12}" dt="2021-11-14T14:07:31.321" v="565" actId="478"/>
          <ac:spMkLst>
            <pc:docMk/>
            <pc:sldMk cId="743765552" sldId="282"/>
            <ac:spMk id="12" creationId="{6383E199-A13D-4976-A034-9CE32AEF8DF1}"/>
          </ac:spMkLst>
        </pc:spChg>
        <pc:graphicFrameChg chg="del modGraphic">
          <ac:chgData name="Thomas Noordeloos" userId="df9f46e9-7760-4f6a-814f-9e8180d7b46a" providerId="ADAL" clId="{D948598D-85C4-4688-9F2D-D66909E27D12}" dt="2021-11-14T14:07:34.056" v="568" actId="478"/>
          <ac:graphicFrameMkLst>
            <pc:docMk/>
            <pc:sldMk cId="743765552" sldId="282"/>
            <ac:graphicFrameMk id="9" creationId="{A65062E6-64A9-45F2-B686-2081BEFEECD0}"/>
          </ac:graphicFrameMkLst>
        </pc:graphicFrameChg>
        <pc:picChg chg="del">
          <ac:chgData name="Thomas Noordeloos" userId="df9f46e9-7760-4f6a-814f-9e8180d7b46a" providerId="ADAL" clId="{D948598D-85C4-4688-9F2D-D66909E27D12}" dt="2021-11-14T14:07:32.296" v="566" actId="478"/>
          <ac:picMkLst>
            <pc:docMk/>
            <pc:sldMk cId="743765552" sldId="282"/>
            <ac:picMk id="4098" creationId="{D6950E16-E6EE-4327-A2E8-77FE3851EE42}"/>
          </ac:picMkLst>
        </pc:picChg>
      </pc:sldChg>
      <pc:sldChg chg="addSp delSp modSp add mod">
        <pc:chgData name="Thomas Noordeloos" userId="df9f46e9-7760-4f6a-814f-9e8180d7b46a" providerId="ADAL" clId="{D948598D-85C4-4688-9F2D-D66909E27D12}" dt="2021-11-15T07:58:57.212" v="1450" actId="2165"/>
        <pc:sldMkLst>
          <pc:docMk/>
          <pc:sldMk cId="4134498414" sldId="283"/>
        </pc:sldMkLst>
        <pc:spChg chg="add del mod">
          <ac:chgData name="Thomas Noordeloos" userId="df9f46e9-7760-4f6a-814f-9e8180d7b46a" providerId="ADAL" clId="{D948598D-85C4-4688-9F2D-D66909E27D12}" dt="2021-11-14T14:12:04.302" v="850" actId="478"/>
          <ac:spMkLst>
            <pc:docMk/>
            <pc:sldMk cId="4134498414" sldId="283"/>
            <ac:spMk id="3" creationId="{B551F5B7-FFA2-4B68-836F-4941B0A4B04A}"/>
          </ac:spMkLst>
        </pc:spChg>
        <pc:spChg chg="del">
          <ac:chgData name="Thomas Noordeloos" userId="df9f46e9-7760-4f6a-814f-9e8180d7b46a" providerId="ADAL" clId="{D948598D-85C4-4688-9F2D-D66909E27D12}" dt="2021-11-14T14:12:01.840" v="849" actId="478"/>
          <ac:spMkLst>
            <pc:docMk/>
            <pc:sldMk cId="4134498414" sldId="283"/>
            <ac:spMk id="8" creationId="{B992FB02-001E-4C3A-B45B-4F2FB80E2422}"/>
          </ac:spMkLst>
        </pc:spChg>
        <pc:spChg chg="mod">
          <ac:chgData name="Thomas Noordeloos" userId="df9f46e9-7760-4f6a-814f-9e8180d7b46a" providerId="ADAL" clId="{D948598D-85C4-4688-9F2D-D66909E27D12}" dt="2021-11-14T14:22:55.045" v="1298" actId="1076"/>
          <ac:spMkLst>
            <pc:docMk/>
            <pc:sldMk cId="4134498414" sldId="283"/>
            <ac:spMk id="10" creationId="{D2417D5B-E1D7-4138-B66B-08BFA0C0AD5E}"/>
          </ac:spMkLst>
        </pc:spChg>
        <pc:spChg chg="del">
          <ac:chgData name="Thomas Noordeloos" userId="df9f46e9-7760-4f6a-814f-9e8180d7b46a" providerId="ADAL" clId="{D948598D-85C4-4688-9F2D-D66909E27D12}" dt="2021-11-14T14:11:58.627" v="848" actId="478"/>
          <ac:spMkLst>
            <pc:docMk/>
            <pc:sldMk cId="4134498414" sldId="283"/>
            <ac:spMk id="11" creationId="{82C61E2C-FADB-4E51-B79E-A490A0B86853}"/>
          </ac:spMkLst>
        </pc:spChg>
        <pc:graphicFrameChg chg="add mod modGraphic">
          <ac:chgData name="Thomas Noordeloos" userId="df9f46e9-7760-4f6a-814f-9e8180d7b46a" providerId="ADAL" clId="{D948598D-85C4-4688-9F2D-D66909E27D12}" dt="2021-11-15T07:58:57.212" v="1450" actId="2165"/>
          <ac:graphicFrameMkLst>
            <pc:docMk/>
            <pc:sldMk cId="4134498414" sldId="283"/>
            <ac:graphicFrameMk id="4" creationId="{BB169570-9345-481D-A54B-374B3A3D8771}"/>
          </ac:graphicFrameMkLst>
        </pc:graphicFrameChg>
        <pc:picChg chg="add mod">
          <ac:chgData name="Thomas Noordeloos" userId="df9f46e9-7760-4f6a-814f-9e8180d7b46a" providerId="ADAL" clId="{D948598D-85C4-4688-9F2D-D66909E27D12}" dt="2021-11-14T14:27:29.363" v="1311" actId="1076"/>
          <ac:picMkLst>
            <pc:docMk/>
            <pc:sldMk cId="4134498414" sldId="283"/>
            <ac:picMk id="5122" creationId="{031CB2F3-C6B6-4ACE-892D-5A2E8F7A32A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global-business-school.org/files/folder_2/social-entrepreneurship-75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035175"/>
            <a:ext cx="7143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1504950" y="1493704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Agency FB" panose="020B0503020202020204" pitchFamily="34" charset="0"/>
              </a:rPr>
            </a:br>
            <a:r>
              <a:rPr lang="nl-NL" sz="8000" b="1" dirty="0">
                <a:latin typeface="Agency FB" panose="020B0503020202020204" pitchFamily="34" charset="0"/>
              </a:rPr>
              <a:t>IBS “Mijn ondernemen”</a:t>
            </a:r>
            <a:br>
              <a:rPr lang="nl-NL" sz="8000" b="1" dirty="0">
                <a:latin typeface="Agency FB" panose="020B0503020202020204" pitchFamily="34" charset="0"/>
              </a:rPr>
            </a:br>
            <a:r>
              <a:rPr lang="nl-NL" dirty="0">
                <a:latin typeface="Agency FB" panose="020B0503020202020204" pitchFamily="34" charset="0"/>
              </a:rPr>
              <a:t>Leerjaar 2 - Periode 2 </a:t>
            </a:r>
            <a:br>
              <a:rPr lang="nl-NL" sz="2200" dirty="0">
                <a:latin typeface="Agency FB" panose="020B0503020202020204" pitchFamily="34" charset="0"/>
              </a:rPr>
            </a:br>
            <a:br>
              <a:rPr lang="nl-NL" sz="2200" dirty="0">
                <a:latin typeface="Agency FB" panose="020B0503020202020204" pitchFamily="34" charset="0"/>
              </a:rPr>
            </a:br>
            <a:endParaRPr lang="nl-NL" sz="2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24" y="514349"/>
            <a:ext cx="10125001" cy="54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63" y="1328737"/>
            <a:ext cx="937487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EC3C8CDD-84FE-4E67-80BA-EF9C56964593}"/>
              </a:ext>
            </a:extLst>
          </p:cNvPr>
          <p:cNvGrpSpPr/>
          <p:nvPr/>
        </p:nvGrpSpPr>
        <p:grpSpPr>
          <a:xfrm>
            <a:off x="1557337" y="864524"/>
            <a:ext cx="9077325" cy="5128951"/>
            <a:chOff x="1647825" y="509848"/>
            <a:chExt cx="9077325" cy="512895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825" y="509848"/>
              <a:ext cx="9077325" cy="5128951"/>
            </a:xfrm>
            <a:prstGeom prst="rect">
              <a:avLst/>
            </a:prstGeom>
          </p:spPr>
        </p:pic>
        <p:pic>
          <p:nvPicPr>
            <p:cNvPr id="2050" name="Picture 2" descr="Boek 'Zakendoen in de nieuwe economie' Managementboek van het Jaar 2014 -  Duurzaam Ondernemen">
              <a:extLst>
                <a:ext uri="{FF2B5EF4-FFF2-40B4-BE49-F238E27FC236}">
                  <a16:creationId xmlns:a16="http://schemas.microsoft.com/office/drawing/2014/main" id="{8C8029BF-610A-4150-B85D-DFD626254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187" y="1686186"/>
              <a:ext cx="2406679" cy="288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029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38" y="875886"/>
            <a:ext cx="8664323" cy="51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046917"/>
            <a:ext cx="8753475" cy="476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081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6" y="912462"/>
            <a:ext cx="8257947" cy="503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61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61C23E7-A245-4B68-B41E-389BEE91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83" y="2325716"/>
            <a:ext cx="4225001" cy="317969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ADE113B-B9DC-4A07-8938-3397B108D4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53" y="2325716"/>
            <a:ext cx="4400256" cy="866323"/>
          </a:xfrm>
          <a:prstGeom prst="rect">
            <a:avLst/>
          </a:prstGeom>
          <a:noFill/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446DC30D-F642-4A23-A705-FD548C4D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204" y="3464645"/>
            <a:ext cx="2338705" cy="180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 groepsleden: </a:t>
            </a:r>
            <a:r>
              <a: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Elise Damen, Jop van de Ven, Jules Seijdel, Bram Schapendonk, Tom van de Loo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 bedrijf:</a:t>
            </a:r>
            <a:r>
              <a: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Sedum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Inleverdatum: </a:t>
            </a:r>
            <a:r>
              <a: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januari 2020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Plaats: </a:t>
            </a:r>
            <a:r>
              <a: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Tilburg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Opdrachtgever: </a:t>
            </a:r>
            <a:r>
              <a: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MBO Helicon Tilburg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45FCE53-F027-4817-9F07-2AEE94AE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>
                <a:latin typeface="Agency FB" panose="020B0503020202020204" pitchFamily="34" charset="0"/>
              </a:rPr>
              <a:t>‘Mijn onderneming’ 2019/2020</a:t>
            </a:r>
          </a:p>
        </p:txBody>
      </p:sp>
    </p:spTree>
    <p:extLst>
      <p:ext uri="{BB962C8B-B14F-4D97-AF65-F5344CB8AC3E}">
        <p14:creationId xmlns:p14="http://schemas.microsoft.com/office/powerpoint/2010/main" val="227508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27" y="1104900"/>
            <a:ext cx="93233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Adviseur duurzame leefomgeving rollen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2E4B6-844A-4C04-B9A3-2D56262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12" y="1946245"/>
            <a:ext cx="6614576" cy="3981668"/>
          </a:xfrm>
          <a:prstGeom prst="rect">
            <a:avLst/>
          </a:prstGeom>
        </p:spPr>
      </p:pic>
      <p:pic>
        <p:nvPicPr>
          <p:cNvPr id="1026" name="Picture 2" descr="Free Vector | Young people illustration">
            <a:extLst>
              <a:ext uri="{FF2B5EF4-FFF2-40B4-BE49-F238E27FC236}">
                <a16:creationId xmlns:a16="http://schemas.microsoft.com/office/drawing/2014/main" id="{279753AE-48C2-4426-9B4D-01AA1F0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4" b="97842" l="9585" r="89617">
                        <a14:foregroundMark x1="87380" y1="7674" x2="87380" y2="7674"/>
                        <a14:foregroundMark x1="19329" y1="82014" x2="19329" y2="82014"/>
                        <a14:foregroundMark x1="36102" y1="88969" x2="36262" y2="89688"/>
                        <a14:foregroundMark x1="37700" y1="94484" x2="37700" y2="94484"/>
                        <a14:foregroundMark x1="19010" y1="97842" x2="19010" y2="97842"/>
                        <a14:foregroundMark x1="82109" y1="81055" x2="82109" y2="81055"/>
                        <a14:foregroundMark x1="77476" y1="36211" x2="77476" y2="3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28" y="2254928"/>
            <a:ext cx="5343563" cy="3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Adviseur duurzame leefomgeving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91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Durf anders te denken, durf kritisch te denken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Van wens naar een waard creërende onderneming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Ontwikkelen van de ‘Adviseur duurzame leefomgeving’ rollen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641920"/>
            <a:ext cx="2952155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4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profielschets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EEE98EE3-D401-45BE-9D47-6E80BEAC2669}"/>
              </a:ext>
            </a:extLst>
          </p:cNvPr>
          <p:cNvSpPr txBox="1">
            <a:spLocks/>
          </p:cNvSpPr>
          <p:nvPr/>
        </p:nvSpPr>
        <p:spPr>
          <a:xfrm>
            <a:off x="2032961" y="1690688"/>
            <a:ext cx="8965006" cy="44195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Hoe: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individueel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Hulp</a:t>
            </a:r>
            <a:r>
              <a:rPr lang="nl-NL" dirty="0"/>
              <a:t>: </a:t>
            </a:r>
            <a:r>
              <a:rPr lang="nl-NL" sz="2900" i="1" dirty="0">
                <a:solidFill>
                  <a:schemeClr val="bg1">
                    <a:lumMod val="65000"/>
                  </a:schemeClr>
                </a:solidFill>
              </a:rPr>
              <a:t>Format </a:t>
            </a:r>
            <a:r>
              <a:rPr lang="nl-NL" sz="2900" i="1">
                <a:solidFill>
                  <a:schemeClr val="bg1">
                    <a:lumMod val="65000"/>
                  </a:schemeClr>
                </a:solidFill>
              </a:rPr>
              <a:t>bij opdrachten in Teams</a:t>
            </a:r>
            <a:endParaRPr lang="nl-NL" sz="29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Uitkomst: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Twee manieren die het meest geschikt zijn om te communiceren met jullie gasten (ontvangers)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Tijd:</a:t>
            </a:r>
            <a:r>
              <a:rPr lang="nl-NL" dirty="0"/>
              <a:t> 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10 minuten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Klaar: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IBS, verantwoording, etc. etc.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Wat: 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Bepaal met elkaar welke twee manier het meest geschikt zijn om te communiceren met jullie gasten. Beantwoord met elkaar de volgende vragen nog een keer: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Waar in je communicatiemodel kan er ruis ontstaan? </a:t>
            </a:r>
          </a:p>
          <a:p>
            <a:pPr>
              <a:spcAft>
                <a:spcPts val="800"/>
              </a:spcAft>
              <a:buFontTx/>
              <a:buChar char="-"/>
            </a:pP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Wat kan je bij voorbaat doen om deze ruis te voorkomen?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1028" name="Picture 4" descr="Assign - Free interface icons">
            <a:extLst>
              <a:ext uri="{FF2B5EF4-FFF2-40B4-BE49-F238E27FC236}">
                <a16:creationId xmlns:a16="http://schemas.microsoft.com/office/drawing/2014/main" id="{C5421BF4-1F6F-4C1B-9876-2D8C6FC7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3" y="1690688"/>
            <a:ext cx="727438" cy="7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pic>
        <p:nvPicPr>
          <p:cNvPr id="2056" name="Picture 8" descr="Dragons&amp;#39; Den series 15 episode two: The importance of likeability in  business | Enterprise Nation">
            <a:extLst>
              <a:ext uri="{FF2B5EF4-FFF2-40B4-BE49-F238E27FC236}">
                <a16:creationId xmlns:a16="http://schemas.microsoft.com/office/drawing/2014/main" id="{AB2D1155-6EC2-475C-B4E7-D4C6546E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4" y="2323518"/>
            <a:ext cx="3600634" cy="263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Onderzoek: populariteit podcast stijgt razendsnel | MarketingTribune Media">
            <a:extLst>
              <a:ext uri="{FF2B5EF4-FFF2-40B4-BE49-F238E27FC236}">
                <a16:creationId xmlns:a16="http://schemas.microsoft.com/office/drawing/2014/main" id="{5D5D858B-9698-4BEC-AD07-86E86DE26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/>
          <a:stretch/>
        </p:blipFill>
        <p:spPr bwMode="auto">
          <a:xfrm>
            <a:off x="4407024" y="2321690"/>
            <a:ext cx="3600634" cy="263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Van startup naar scale-up: hoe kan jouw onderneming groeien? - SFAA">
            <a:extLst>
              <a:ext uri="{FF2B5EF4-FFF2-40B4-BE49-F238E27FC236}">
                <a16:creationId xmlns:a16="http://schemas.microsoft.com/office/drawing/2014/main" id="{94E06450-244B-4361-B2ED-54BE74160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7463"/>
          <a:stretch/>
        </p:blipFill>
        <p:spPr bwMode="auto">
          <a:xfrm>
            <a:off x="562994" y="2321120"/>
            <a:ext cx="3600634" cy="263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9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1307DC-7E81-4E76-90A6-92E987360571}"/>
              </a:ext>
            </a:extLst>
          </p:cNvPr>
          <p:cNvSpPr txBox="1">
            <a:spLocks/>
          </p:cNvSpPr>
          <p:nvPr/>
        </p:nvSpPr>
        <p:spPr>
          <a:xfrm>
            <a:off x="838200" y="1306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Toetsing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92FB02-001E-4C3A-B45B-4F2FB80E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6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Kennistoets (individueel)</a:t>
            </a:r>
            <a:br>
              <a:rPr lang="nl-NL" dirty="0"/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 Ondernemersverslag (groep)</a:t>
            </a:r>
            <a:br>
              <a:rPr lang="nl-NL" dirty="0"/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Podcast (individueel)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65062E6-64A9-45F2-B686-2081BEFEE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31872"/>
              </p:ext>
            </p:extLst>
          </p:nvPr>
        </p:nvGraphicFramePr>
        <p:xfrm>
          <a:off x="6348660" y="2473362"/>
          <a:ext cx="5616013" cy="3078480"/>
        </p:xfrm>
        <a:graphic>
          <a:graphicData uri="http://schemas.openxmlformats.org/drawingml/2006/table">
            <a:tbl>
              <a:tblPr firstRow="1" bandRow="1"/>
              <a:tblGrid>
                <a:gridCol w="1413345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243899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1435365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523404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dirty="0"/>
                        <a:t>Ondernemings-</a:t>
                      </a:r>
                    </a:p>
                    <a:p>
                      <a:r>
                        <a:rPr lang="nl-NL" sz="1400" dirty="0"/>
                        <a:t>verslag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dirty="0"/>
                        <a:t>Podcast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Bijbehorende</a:t>
                      </a:r>
                      <a:r>
                        <a:rPr lang="nl-NL" sz="1400" b="1" baseline="0"/>
                        <a:t> leerdoelen</a:t>
                      </a:r>
                      <a:endParaRPr lang="nl-NL" sz="1400" b="1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Nr. 1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Nr. 2</a:t>
                      </a:r>
                      <a:r>
                        <a:rPr lang="nl-NL" sz="1400" baseline="0"/>
                        <a:t> t/m 4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dirty="0"/>
                        <a:t>Nr. 5</a:t>
                      </a:r>
                      <a:r>
                        <a:rPr lang="nl-NL" sz="1400" baseline="0" dirty="0"/>
                        <a:t> t/m 6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dirty="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66% =</a:t>
                      </a:r>
                      <a:r>
                        <a:rPr lang="nl-NL" sz="1400" baseline="0"/>
                        <a:t>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Individueel</a:t>
                      </a:r>
                      <a:r>
                        <a:rPr lang="nl-NL" sz="1400" baseline="0"/>
                        <a:t>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Individueel / Groep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dirty="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  <p:pic>
        <p:nvPicPr>
          <p:cNvPr id="4098" name="Picture 2" descr="Red Arrows Png PNG Transparent For Free Download.">
            <a:extLst>
              <a:ext uri="{FF2B5EF4-FFF2-40B4-BE49-F238E27FC236}">
                <a16:creationId xmlns:a16="http://schemas.microsoft.com/office/drawing/2014/main" id="{D6950E16-E6EE-4327-A2E8-77FE3851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7935">
            <a:off x="4023177" y="3998039"/>
            <a:ext cx="3981616" cy="2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383E199-A13D-4976-A034-9CE32AEF8DF1}"/>
              </a:ext>
            </a:extLst>
          </p:cNvPr>
          <p:cNvSpPr txBox="1"/>
          <p:nvPr/>
        </p:nvSpPr>
        <p:spPr>
          <a:xfrm>
            <a:off x="817128" y="503666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Kennistoets telt 1 keer mee i.p.v. 2 keer!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0162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92FB02-001E-4C3A-B45B-4F2FB80E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6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Kennistoets (individueel)</a:t>
            </a:r>
            <a:br>
              <a:rPr lang="nl-NL" dirty="0"/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 Ondernemersverslag (groep)</a:t>
            </a:r>
            <a:br>
              <a:rPr lang="nl-NL" dirty="0"/>
            </a:b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Podcast (individueel)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417D5B-E1D7-4138-B66B-08BFA0C0AD5E}"/>
              </a:ext>
            </a:extLst>
          </p:cNvPr>
          <p:cNvSpPr txBox="1">
            <a:spLocks/>
          </p:cNvSpPr>
          <p:nvPr/>
        </p:nvSpPr>
        <p:spPr>
          <a:xfrm>
            <a:off x="688157" y="1344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Portfolio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C61E2C-FADB-4E51-B79E-A490A0B86853}"/>
              </a:ext>
            </a:extLst>
          </p:cNvPr>
          <p:cNvSpPr txBox="1"/>
          <p:nvPr/>
        </p:nvSpPr>
        <p:spPr>
          <a:xfrm>
            <a:off x="838200" y="2599600"/>
            <a:ext cx="8324007" cy="3099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CCB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Leerarrangementen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leerarrangementen die bij dit IBS horen zijn: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Analyse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Ecologische en sociale impact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3 Waarde creatie vanuit de specialisatie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4 Business Model Canvas (BMC)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 dirty="0"/>
              <a:t>Feedback </a:t>
            </a:r>
            <a:r>
              <a:rPr lang="nl-NL" b="1" dirty="0" err="1"/>
              <a:t>friends</a:t>
            </a: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Actieve deelname tijdens de feedback </a:t>
            </a:r>
            <a:r>
              <a:rPr lang="nl-NL" dirty="0" err="1"/>
              <a:t>friends</a:t>
            </a:r>
            <a:r>
              <a:rPr lang="nl-NL" dirty="0"/>
              <a:t> bijeenkomsten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Reflectiedocument LA-feedback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6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417D5B-E1D7-4138-B66B-08BFA0C0AD5E}"/>
              </a:ext>
            </a:extLst>
          </p:cNvPr>
          <p:cNvSpPr txBox="1">
            <a:spLocks/>
          </p:cNvSpPr>
          <p:nvPr/>
        </p:nvSpPr>
        <p:spPr>
          <a:xfrm>
            <a:off x="688157" y="1481044"/>
            <a:ext cx="10515600" cy="4378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Belangrijke data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B169570-9345-481D-A54B-374B3A3D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67992"/>
              </p:ext>
            </p:extLst>
          </p:nvPr>
        </p:nvGraphicFramePr>
        <p:xfrm>
          <a:off x="838200" y="2310101"/>
          <a:ext cx="7098437" cy="37113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9513">
                  <a:extLst>
                    <a:ext uri="{9D8B030D-6E8A-4147-A177-3AD203B41FA5}">
                      <a16:colId xmlns:a16="http://schemas.microsoft.com/office/drawing/2014/main" val="4085290158"/>
                    </a:ext>
                  </a:extLst>
                </a:gridCol>
                <a:gridCol w="3488924">
                  <a:extLst>
                    <a:ext uri="{9D8B030D-6E8A-4147-A177-3AD203B41FA5}">
                      <a16:colId xmlns:a16="http://schemas.microsoft.com/office/drawing/2014/main" val="4030214467"/>
                    </a:ext>
                  </a:extLst>
                </a:gridCol>
              </a:tblGrid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Huiswerkklas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Week 1 t/m week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0368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assessment periode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Dinsdag 23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7705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Deadline ondernemingsverslag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24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233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Deadline podcast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24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2321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Portfolio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Woensdag 26 januari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56287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Dragons’ Den (avond)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Donderdag 27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07028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 dirty="0"/>
                        <a:t>Kennistoets periode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31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33155"/>
                  </a:ext>
                </a:extLst>
              </a:tr>
            </a:tbl>
          </a:graphicData>
        </a:graphic>
      </p:graphicFrame>
      <p:pic>
        <p:nvPicPr>
          <p:cNvPr id="5122" name="Picture 2" descr="Agenda-icoon-groot-220 - Welkom bij jenaplanschool &amp;#39;t Hoge Land in Epe!">
            <a:extLst>
              <a:ext uri="{FF2B5EF4-FFF2-40B4-BE49-F238E27FC236}">
                <a16:creationId xmlns:a16="http://schemas.microsoft.com/office/drawing/2014/main" id="{031CB2F3-C6B6-4ACE-892D-5A2E8F7A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73" y="2376487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9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48" y="1519933"/>
            <a:ext cx="8431504" cy="448213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8AEC3CF-9539-45D6-81DB-850F204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000644"/>
                </a:solidFill>
              </a:rPr>
              <a:t>Welk bedrijf is het meest succesvol?</a:t>
            </a:r>
          </a:p>
        </p:txBody>
      </p:sp>
    </p:spTree>
    <p:extLst>
      <p:ext uri="{BB962C8B-B14F-4D97-AF65-F5344CB8AC3E}">
        <p14:creationId xmlns:p14="http://schemas.microsoft.com/office/powerpoint/2010/main" val="196689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19" y="1496039"/>
            <a:ext cx="9986962" cy="38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DE99D0-9C89-456F-9013-FE859C1E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90" y="1074198"/>
            <a:ext cx="4087524" cy="48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F7EFC1-9A77-45C0-83FA-3C9D1DE5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2" y="1074198"/>
            <a:ext cx="5643480" cy="48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8479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99890D-19C3-4912-9486-C896FCDCF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477</Words>
  <Application>Microsoft Office PowerPoint</Application>
  <PresentationFormat>Breedbeeld</PresentationFormat>
  <Paragraphs>109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Wingdings</vt:lpstr>
      <vt:lpstr>Kantoorthema</vt:lpstr>
      <vt:lpstr> IBS “Mijn ondernemen” Leerjaar 2 - Periode 2   </vt:lpstr>
      <vt:lpstr>Deze periode</vt:lpstr>
      <vt:lpstr>Deze periode</vt:lpstr>
      <vt:lpstr>Deze periode</vt:lpstr>
      <vt:lpstr>Deze periode</vt:lpstr>
      <vt:lpstr>Deze periode</vt:lpstr>
      <vt:lpstr>Welk bedrijf is het meest succesvol?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‘Mijn onderneming’ 2019/2020</vt:lpstr>
      <vt:lpstr>PowerPoint-presentatie</vt:lpstr>
      <vt:lpstr>Adviseur duurzame leefomgeving rollen</vt:lpstr>
      <vt:lpstr>Adviseur duurzame leefomgeving rollen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</cp:revision>
  <dcterms:created xsi:type="dcterms:W3CDTF">2021-07-07T07:37:45Z</dcterms:created>
  <dcterms:modified xsi:type="dcterms:W3CDTF">2021-11-15T07:59:01Z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